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gif>
</file>

<file path=ppt/media/image5.gif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beeceaf18e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beeceaf18e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beeceaf18e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beeceaf18e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beeceaf18e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beeceaf18e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beeceaf18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beeceaf18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beeceaf18e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beeceaf18e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eeceaf18e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eeceaf18e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eeceaf18e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eeceaf18e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eeceaf18e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eeceaf18e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beeceaf18e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beeceaf18e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beeceaf18e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beeceaf18e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beeceaf18e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beeceaf18e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beeceaf18e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beeceaf18e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beeceaf18e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beeceaf18e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t413/read_ID3_info" TargetMode="External"/><Relationship Id="rId4" Type="http://schemas.openxmlformats.org/officeDocument/2006/relationships/hyperlink" Target="https://www.helixcommunity.org/projects/datatype/mp3dec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MAGT Reproductor de MP3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572000" y="3840850"/>
            <a:ext cx="3982500" cy="5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Integrantes: Martín Rodriguez Turco, Alan mechoulam, Guido Lambertucci y Tomás Londero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	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Animación en Pausa</a:t>
            </a:r>
            <a:endParaRPr/>
          </a:p>
        </p:txBody>
      </p:sp>
      <p:pic>
        <p:nvPicPr>
          <p:cNvPr id="185" name="Google Shape;185;p22"/>
          <p:cNvPicPr preferRelativeResize="0"/>
          <p:nvPr/>
        </p:nvPicPr>
        <p:blipFill rotWithShape="1">
          <a:blip r:embed="rId3">
            <a:alphaModFix/>
          </a:blip>
          <a:srcRect b="0" l="22808" r="16449" t="0"/>
          <a:stretch/>
        </p:blipFill>
        <p:spPr>
          <a:xfrm>
            <a:off x="2665012" y="1307850"/>
            <a:ext cx="3813975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Menú del Ecualizador</a:t>
            </a:r>
            <a:endParaRPr/>
          </a:p>
        </p:txBody>
      </p:sp>
      <p:sp>
        <p:nvSpPr>
          <p:cNvPr id="191" name="Google Shape;191;p23"/>
          <p:cNvSpPr txBox="1"/>
          <p:nvPr>
            <p:ph idx="1" type="body"/>
          </p:nvPr>
        </p:nvSpPr>
        <p:spPr>
          <a:xfrm>
            <a:off x="1297500" y="1567550"/>
            <a:ext cx="3523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16 filtros disponibles para el ecualizador: 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Classic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Club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Dance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Bass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Bass and Treble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Treble Headset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Hall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Live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Party, Pop, Reggae, Rock, Ska, Soft, Soft Rock, Techno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3"/>
          <p:cNvSpPr txBox="1"/>
          <p:nvPr>
            <p:ph idx="1" type="body"/>
          </p:nvPr>
        </p:nvSpPr>
        <p:spPr>
          <a:xfrm>
            <a:off x="5277300" y="1652800"/>
            <a:ext cx="3523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Party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Pop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Reggae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Roc</a:t>
            </a: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k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Ska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Soft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Soft Rock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CDDDE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Techno</a:t>
            </a:r>
            <a:endParaRPr sz="1400">
              <a:solidFill>
                <a:srgbClr val="DCDDD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Paquetes para comunicación serial</a:t>
            </a:r>
            <a:endParaRPr/>
          </a:p>
        </p:txBody>
      </p:sp>
      <p:sp>
        <p:nvSpPr>
          <p:cNvPr id="198" name="Google Shape;198;p24"/>
          <p:cNvSpPr txBox="1"/>
          <p:nvPr>
            <p:ph idx="1" type="body"/>
          </p:nvPr>
        </p:nvSpPr>
        <p:spPr>
          <a:xfrm>
            <a:off x="1297500" y="1567550"/>
            <a:ext cx="3510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 '00' (MENU)-&gt; opciones:</a:t>
            </a:r>
            <a:endParaRPr sz="6900"/>
          </a:p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 '01' (ID3 Name) "name"	</a:t>
            </a:r>
            <a:endParaRPr sz="6900"/>
          </a:p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 '02' (ID3 artist) "artist"</a:t>
            </a:r>
            <a:endParaRPr sz="6900"/>
          </a:p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 '03' (ID3 album) "album"	</a:t>
            </a:r>
            <a:endParaRPr sz="6900"/>
          </a:p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 '04' (ID3 track) "track"		</a:t>
            </a:r>
            <a:endParaRPr sz="6900"/>
          </a:p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 '05' (ID3 year) "year"	</a:t>
            </a:r>
            <a:endParaRPr sz="6900"/>
          </a:p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 '06' dir path</a:t>
            </a:r>
            <a:endParaRPr sz="6900"/>
          </a:p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 '07' SD I/O</a:t>
            </a:r>
            <a:endParaRPr sz="6900"/>
          </a:p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'08' Playing/stop 	</a:t>
            </a:r>
            <a:endParaRPr sz="6900"/>
          </a:p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 '09' Volume</a:t>
            </a:r>
            <a:endParaRPr sz="6900"/>
          </a:p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 '10' (KIN)</a:t>
            </a:r>
            <a:endParaRPr sz="6900"/>
          </a:p>
          <a:p>
            <a:pPr indent="-3381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6900"/>
              <a:t> '11' EQUALIZADOR 	</a:t>
            </a:r>
            <a:endParaRPr sz="6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4"/>
          <p:cNvSpPr txBox="1"/>
          <p:nvPr>
            <p:ph idx="1" type="body"/>
          </p:nvPr>
        </p:nvSpPr>
        <p:spPr>
          <a:xfrm>
            <a:off x="5277300" y="1652800"/>
            <a:ext cx="3510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		</a:t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 '12' TIME UPDATE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 '13' TIME SET 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0063" y="431100"/>
            <a:ext cx="6903875" cy="42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Librerías externas:</a:t>
            </a:r>
            <a:endParaRPr/>
          </a:p>
        </p:txBody>
      </p:sp>
      <p:sp>
        <p:nvSpPr>
          <p:cNvPr id="210" name="Google Shape;210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utilizaron algunas librerias externas para el procesamiento del MP3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ID3 TAG lib -&gt;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https://github.com/t413/read_ID3_info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Helix lib-&gt; </a:t>
            </a:r>
            <a:r>
              <a:rPr lang="es" u="sng">
                <a:solidFill>
                  <a:schemeClr val="hlink"/>
                </a:solidFill>
                <a:hlinkClick r:id="rId4"/>
              </a:rPr>
              <a:t>https://www.helixcommunity.org/projects/datatype/mp3dec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FAT -&gt; http://elm-chan.org/fsw/ff/00index_e.html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lo realizado: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963300" y="720100"/>
            <a:ext cx="7707300" cy="42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Lectura de SD: Exploración, lectura, decodificado de MP3.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Reproducción de audio y visualización de espectro en tiempo real.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Volumen 30 niveles, botonera con next, prev, back, enter, play/pause y on/off.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Ecualizador con 16 presets de 10 bandas.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Lectura de ID3 Tag.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Animaciones.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Fecha y hora. (Periférico RTC)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Adaptación y filtrado analógico de salida de audio.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Interfaz gráfica en C# con comunicación serial y detección de puerto serial.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s" sz="1700"/>
              <a:t>Modo apagado de muy bajo consumo. (Clocks de periféricos apagados, retiene registros, NVIC apagado)</a:t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Placa y hardware empleado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soldó en una placa los circuitos necesarios para el funcionamiento: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4 Botones para navegar en los distintos menúes.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Filtro pasabajos desarrollada entre la salida del DAC y la entrada dispuesta para los auriculares/parlantes.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Circuito level-shifter necesario para la matriz de leds.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Encoder para controlar el nivel de volúmen.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925" y="210500"/>
            <a:ext cx="6296674" cy="4722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2543499" y="-214699"/>
            <a:ext cx="4277524" cy="570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450" y="0"/>
            <a:ext cx="88071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444" y="0"/>
            <a:ext cx="880710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FFT</a:t>
            </a:r>
            <a:endParaRPr/>
          </a:p>
        </p:txBody>
      </p:sp>
      <p:pic>
        <p:nvPicPr>
          <p:cNvPr id="179" name="Google Shape;179;p21"/>
          <p:cNvPicPr preferRelativeResize="0"/>
          <p:nvPr/>
        </p:nvPicPr>
        <p:blipFill rotWithShape="1">
          <a:blip r:embed="rId3">
            <a:alphaModFix/>
          </a:blip>
          <a:srcRect b="0" l="26289" r="15675" t="0"/>
          <a:stretch/>
        </p:blipFill>
        <p:spPr>
          <a:xfrm>
            <a:off x="2753050" y="1307850"/>
            <a:ext cx="3813999" cy="36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